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7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9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687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9013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41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28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043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02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628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51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2816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1692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6671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B75DB-7F45-473E-BD43-050CA8C767AA}" type="datetimeFigureOut">
              <a:rPr lang="ko-KR" altLang="en-US" smtClean="0"/>
              <a:t>2022-04-06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BF0E6-6A77-418C-88A6-9A62A9A346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21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29816" y="1721052"/>
            <a:ext cx="7772400" cy="1470025"/>
          </a:xfrm>
        </p:spPr>
        <p:txBody>
          <a:bodyPr>
            <a:normAutofit/>
          </a:bodyPr>
          <a:lstStyle/>
          <a:p>
            <a:r>
              <a:rPr lang="ko-KR" altLang="en-US" sz="32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스포츠산업현직자 직무멘토</a:t>
            </a:r>
            <a:r>
              <a:rPr lang="en-US" altLang="ko-KR" sz="32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32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32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POOL </a:t>
            </a:r>
            <a:r>
              <a:rPr lang="ko-KR" altLang="en-US" sz="32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모집</a:t>
            </a:r>
            <a:endParaRPr lang="ko-KR" altLang="en-US" sz="3200" b="1">
              <a:solidFill>
                <a:srgbClr val="7030A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051720" y="3263182"/>
            <a:ext cx="4928592" cy="622920"/>
          </a:xfrm>
        </p:spPr>
        <p:txBody>
          <a:bodyPr/>
          <a:lstStyle/>
          <a:p>
            <a:r>
              <a:rPr lang="ko-KR" altLang="en-US" b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신청하</a:t>
            </a:r>
            <a:r>
              <a:rPr lang="ko-KR" altLang="en-US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</a:t>
            </a:r>
            <a:r>
              <a:rPr lang="ko-KR" altLang="en-US" b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메뉴얼</a:t>
            </a:r>
            <a:endParaRPr lang="ko-KR" altLang="en-US" b="1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부제목 2"/>
          <p:cNvSpPr txBox="1">
            <a:spLocks/>
          </p:cNvSpPr>
          <p:nvPr/>
        </p:nvSpPr>
        <p:spPr>
          <a:xfrm>
            <a:off x="3196581" y="4621071"/>
            <a:ext cx="3992488" cy="622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smtClean="0">
                <a:solidFill>
                  <a:srgbClr val="2217FB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http://spobiz.kspo.or.kr/job</a:t>
            </a:r>
            <a:endParaRPr lang="ko-KR" altLang="en-US" sz="2000" b="1">
              <a:solidFill>
                <a:srgbClr val="2217FB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818" y="4581128"/>
            <a:ext cx="1672054" cy="38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12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ko-KR" altLang="en-US" sz="20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방법①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잡스포이즈 홈페이지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_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상단배너클릭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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모집공고 공지사항으로 연결  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 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sz="2000">
              <a:solidFill>
                <a:srgbClr val="7030A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026" name="Picture 2" descr="C:\Users\KSPO-Internet\Desktop\잡스포이즈_멘토모집_상단배너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894100" cy="418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27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6120680" cy="706090"/>
          </a:xfrm>
        </p:spPr>
        <p:txBody>
          <a:bodyPr>
            <a:normAutofit/>
          </a:bodyPr>
          <a:lstStyle/>
          <a:p>
            <a:r>
              <a:rPr lang="ko-KR" altLang="en-US" sz="20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방법②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잡스포이즈홈페이지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_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공지사항 게시글클릭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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게시글확인 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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하단에 첨부파일확인 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-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다운로드</a:t>
            </a:r>
            <a:endParaRPr lang="ko-KR" altLang="en-US" sz="2000">
              <a:solidFill>
                <a:srgbClr val="7030A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050" name="Picture 2" descr="C:\Users\KSPO-Internet\Desktop\잡스포이즈_멘토공고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81460"/>
            <a:ext cx="6622741" cy="441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46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819783" cy="994122"/>
          </a:xfrm>
        </p:spPr>
        <p:txBody>
          <a:bodyPr>
            <a:normAutofit/>
          </a:bodyPr>
          <a:lstStyle/>
          <a:p>
            <a:r>
              <a:rPr lang="ko-KR" altLang="en-US" sz="20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②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-1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신청서 및 증빙자료 준비 후 신청하기 클릭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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증빙자료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: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신청서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+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경력증명서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+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프로필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(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이력서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)</a:t>
            </a:r>
            <a:endParaRPr lang="ko-KR" altLang="en-US" sz="2000">
              <a:solidFill>
                <a:srgbClr val="7030A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3074" name="Picture 2" descr="C:\Users\KSPO-Internet\Desktop\잡스포이즈_멘토모집공고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586" y="1700808"/>
            <a:ext cx="6934911" cy="465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062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0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②</a:t>
            </a:r>
            <a:r>
              <a:rPr lang="en-US" altLang="ko-KR" sz="20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-2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: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로그인 화면으로 연결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16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 </a:t>
            </a:r>
            <a:r>
              <a:rPr lang="ko-KR" altLang="en-US" sz="16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사전회원가입자는 로그인 </a:t>
            </a:r>
            <a:r>
              <a:rPr lang="en-US" altLang="ko-KR" sz="16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/>
            </a:r>
            <a:br>
              <a:rPr lang="en-US" altLang="ko-KR" sz="16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</a:br>
            <a:r>
              <a:rPr lang="en-US" altLang="ko-KR" sz="16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 </a:t>
            </a:r>
            <a:r>
              <a:rPr lang="ko-KR" altLang="en-US" sz="16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미가입자는 개인회원으로 회원가입 후 사용가능</a:t>
            </a:r>
            <a:endParaRPr lang="ko-KR" altLang="en-US" sz="1600">
              <a:solidFill>
                <a:srgbClr val="7030A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4098" name="Picture 2" descr="C:\Users\KSPO-Internet\Desktop\잡스포이즈_멘토모집공고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4"/>
            <a:ext cx="6480720" cy="452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530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②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-4 :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첨부파일업로드 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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신청서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+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증빙자료를 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ZIP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파일 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or  PDF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로 묶어서 제출필수</a:t>
            </a:r>
            <a:endParaRPr lang="ko-KR" altLang="en-US" sz="2000">
              <a:solidFill>
                <a:srgbClr val="7030A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5123" name="Picture 3" descr="C:\Users\KSPO-Internet\Desktop\잡스포이즈_멘토모집공고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68760"/>
            <a:ext cx="534050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65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0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②</a:t>
            </a:r>
            <a:r>
              <a:rPr lang="en-US" altLang="ko-KR" sz="2000" b="1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-5</a:t>
            </a:r>
            <a:r>
              <a:rPr lang="en-US" altLang="ko-KR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: </a:t>
            </a:r>
            <a:r>
              <a:rPr lang="ko-KR" altLang="en-US" sz="2000" smtClean="0">
                <a:solidFill>
                  <a:srgbClr val="7030A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제출완료메시지 확인</a:t>
            </a:r>
            <a:endParaRPr lang="ko-KR" altLang="en-US" sz="2000">
              <a:solidFill>
                <a:srgbClr val="7030A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6148" name="Picture 4" descr="C:\Users\KSPO-Internet\Desktop\잡스포이즈_멘토모집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572125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554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99</Words>
  <Application>Microsoft Office PowerPoint</Application>
  <PresentationFormat>화면 슬라이드 쇼(4:3)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HY견고딕</vt:lpstr>
      <vt:lpstr>맑은 고딕</vt:lpstr>
      <vt:lpstr>Arial</vt:lpstr>
      <vt:lpstr>Wingdings</vt:lpstr>
      <vt:lpstr>Office 테마</vt:lpstr>
      <vt:lpstr>스포츠산업현직자 직무멘토 POOL 모집</vt:lpstr>
      <vt:lpstr>방법①잡스포이즈 홈페이지_상단배너클릭  모집공고 공지사항으로 연결    </vt:lpstr>
      <vt:lpstr>방법②잡스포이즈홈페이지_공지사항 게시글클릭  게시글확인  하단에 첨부파일확인 - 다운로드</vt:lpstr>
      <vt:lpstr>②-1 신청서 및 증빙자료 준비 후 신청하기 클릭  증빙자료: 신청서+경력증명서+프로필(이력서)</vt:lpstr>
      <vt:lpstr>②-2 : 로그인 화면으로 연결  사전회원가입자는 로그인   미가입자는 개인회원으로 회원가입 후 사용가능</vt:lpstr>
      <vt:lpstr>②-4 : 첨부파일업로드   신청서+증빙자료를 ZIP파일 or  PDF로 묶어서 제출필수</vt:lpstr>
      <vt:lpstr>②-5 : 제출완료메시지 확인</vt:lpstr>
    </vt:vector>
  </TitlesOfParts>
  <Company>KSPO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스포츠산업현직자 직무멘토 POOL 모집</dc:title>
  <dc:creator>KSPO-Internet</dc:creator>
  <cp:lastModifiedBy>Windows 사용자</cp:lastModifiedBy>
  <cp:revision>5</cp:revision>
  <dcterms:created xsi:type="dcterms:W3CDTF">2022-04-06T00:44:30Z</dcterms:created>
  <dcterms:modified xsi:type="dcterms:W3CDTF">2022-04-06T01:15:37Z</dcterms:modified>
</cp:coreProperties>
</file>