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8D149-147A-4684-9C7A-0185694DA4D9}" type="datetimeFigureOut">
              <a:rPr lang="ko-KR" altLang="en-US" smtClean="0"/>
              <a:pPr/>
              <a:t>2017-04-20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3F926-71F9-4327-A3ED-B5070A9345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홍보 시안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8463504" cy="60007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노호열</dc:creator>
  <cp:lastModifiedBy>user</cp:lastModifiedBy>
  <cp:revision>9</cp:revision>
  <dcterms:created xsi:type="dcterms:W3CDTF">2017-03-03T05:17:28Z</dcterms:created>
  <dcterms:modified xsi:type="dcterms:W3CDTF">2017-04-20T05:32:10Z</dcterms:modified>
</cp:coreProperties>
</file>