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embeddedFontLst>
    <p:embeddedFont>
      <p:font typeface="맑은 고딕" panose="020B0503020000020004" pitchFamily="50" charset="-127"/>
      <p:regular r:id="rId4"/>
      <p:bold r:id="rId5"/>
    </p:embeddedFont>
    <p:embeddedFont>
      <p:font typeface="08서울남산체 M" panose="02020603020101020101" pitchFamily="18" charset="-127"/>
      <p:regular r:id="rId6"/>
    </p:embeddedFont>
    <p:embeddedFont>
      <p:font typeface="Rix개봉박두 B" panose="02020603020101020101" pitchFamily="18" charset="-127"/>
      <p:regular r:id="rId7"/>
    </p:embeddedFont>
  </p:embeddedFontLst>
  <p:defaultTextStyle>
    <a:defPPr>
      <a:defRPr lang="ko-KR"/>
    </a:defPPr>
    <a:lvl1pPr marL="0" algn="l" defTabSz="957751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875" algn="l" defTabSz="957751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751" algn="l" defTabSz="957751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626" algn="l" defTabSz="957751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502" algn="l" defTabSz="957751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377" algn="l" defTabSz="957751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253" algn="l" defTabSz="957751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128" algn="l" defTabSz="957751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004" algn="l" defTabSz="957751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076" autoAdjust="0"/>
  </p:normalViewPr>
  <p:slideViewPr>
    <p:cSldViewPr>
      <p:cViewPr>
        <p:scale>
          <a:sx n="100" d="100"/>
          <a:sy n="100" d="100"/>
        </p:scale>
        <p:origin x="-1746" y="150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180"/>
    </p:cViewPr>
  </p:notesTextViewPr>
  <p:notesViewPr>
    <p:cSldViewPr>
      <p:cViewPr varScale="1">
        <p:scale>
          <a:sx n="68" d="100"/>
          <a:sy n="68" d="100"/>
        </p:scale>
        <p:origin x="-333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16CAA-6396-424E-A7AE-4B0550AD672D}" type="datetimeFigureOut">
              <a:rPr lang="ko-KR" altLang="en-US" smtClean="0"/>
              <a:pPr/>
              <a:t>2015-12-28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99711-73EC-4EF0-B4CC-7CF8CC1B16F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8020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9801" rtl="0" eaLnBrk="1" latinLnBrk="1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09901" algn="l" defTabSz="419801" rtl="0" eaLnBrk="1" latinLnBrk="1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19801" algn="l" defTabSz="419801" rtl="0" eaLnBrk="1" latinLnBrk="1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29702" algn="l" defTabSz="419801" rtl="0" eaLnBrk="1" latinLnBrk="1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839602" algn="l" defTabSz="419801" rtl="0" eaLnBrk="1" latinLnBrk="1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049503" algn="l" defTabSz="419801" rtl="0" eaLnBrk="1" latinLnBrk="1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259403" algn="l" defTabSz="419801" rtl="0" eaLnBrk="1" latinLnBrk="1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469304" algn="l" defTabSz="419801" rtl="0" eaLnBrk="1" latinLnBrk="1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679204" algn="l" defTabSz="419801" rtl="0" eaLnBrk="1" latinLnBrk="1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ko-KR" sz="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Rix개봉박두 B" pitchFamily="18" charset="-127"/>
                <a:ea typeface="Rix개봉박두 B" pitchFamily="18" charset="-127"/>
              </a:rPr>
              <a:t>2014</a:t>
            </a:r>
            <a:r>
              <a:rPr lang="ko-KR" altLang="en-US" sz="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Rix개봉박두 B" pitchFamily="18" charset="-127"/>
                <a:ea typeface="Rix개봉박두 B" pitchFamily="18" charset="-127"/>
              </a:rPr>
              <a:t>년 </a:t>
            </a:r>
            <a:r>
              <a:rPr lang="en-US" altLang="ko-KR" sz="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Rix개봉박두 B" pitchFamily="18" charset="-127"/>
                <a:ea typeface="Rix개봉박두 B" pitchFamily="18" charset="-127"/>
              </a:rPr>
              <a:t>4</a:t>
            </a:r>
            <a:r>
              <a:rPr lang="ko-KR" altLang="en-US" sz="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Rix개봉박두 B" pitchFamily="18" charset="-127"/>
                <a:ea typeface="Rix개봉박두 B" pitchFamily="18" charset="-127"/>
              </a:rPr>
              <a:t>년제 </a:t>
            </a:r>
            <a:r>
              <a:rPr lang="ko-KR" altLang="en-US" sz="800" b="1" dirty="0" smtClean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Rix개봉박두 B" pitchFamily="18" charset="-127"/>
                <a:ea typeface="Rix개봉박두 B" pitchFamily="18" charset="-127"/>
              </a:rPr>
              <a:t>체육대학</a:t>
            </a:r>
            <a:r>
              <a:rPr lang="ko-KR" altLang="en-US" sz="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Rix개봉박두 B" pitchFamily="18" charset="-127"/>
                <a:ea typeface="Rix개봉박두 B" pitchFamily="18" charset="-127"/>
              </a:rPr>
              <a:t> </a:t>
            </a:r>
            <a:endParaRPr lang="en-US" altLang="ko-KR" sz="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Rix개봉박두 B" pitchFamily="18" charset="-127"/>
              <a:ea typeface="Rix개봉박두 B" pitchFamily="18" charset="-127"/>
            </a:endParaRPr>
          </a:p>
          <a:p>
            <a:pPr algn="ctr"/>
            <a:r>
              <a:rPr lang="ko-KR" altLang="en-US" sz="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Rix개봉박두 B" pitchFamily="18" charset="-127"/>
                <a:ea typeface="Rix개봉박두 B" pitchFamily="18" charset="-127"/>
              </a:rPr>
              <a:t>학사학위학부 </a:t>
            </a:r>
            <a:r>
              <a:rPr lang="ko-KR" altLang="en-US" sz="800" b="1" dirty="0" smtClean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Rix개봉박두 B" pitchFamily="18" charset="-127"/>
                <a:ea typeface="Rix개봉박두 B" pitchFamily="18" charset="-127"/>
              </a:rPr>
              <a:t>신입생 모집 </a:t>
            </a:r>
            <a:r>
              <a:rPr lang="en-US" altLang="ko-KR" sz="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Rix개봉박두 B" pitchFamily="18" charset="-127"/>
                <a:ea typeface="Rix개봉박두 B" pitchFamily="18" charset="-127"/>
              </a:rPr>
              <a:t>(</a:t>
            </a:r>
            <a:r>
              <a:rPr lang="ko-KR" altLang="en-US" sz="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Rix개봉박두 B" pitchFamily="18" charset="-127"/>
                <a:ea typeface="Rix개봉박두 B" pitchFamily="18" charset="-127"/>
              </a:rPr>
              <a:t>학점은행제</a:t>
            </a:r>
            <a:r>
              <a:rPr lang="en-US" altLang="ko-KR" sz="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Rix개봉박두 B" pitchFamily="18" charset="-127"/>
                <a:ea typeface="Rix개봉박두 B" pitchFamily="18" charset="-127"/>
              </a:rPr>
              <a:t>)</a:t>
            </a:r>
            <a:endParaRPr lang="ko-KR" altLang="en-US" sz="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Rix개봉박두 B" pitchFamily="18" charset="-127"/>
              <a:ea typeface="Rix개봉박두 B" pitchFamily="18" charset="-127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99711-73EC-4EF0-B4CC-7CF8CC1B16F9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399"/>
            <a:ext cx="4800600" cy="25315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C27F-C17C-49EF-894B-49067226731F}" type="datetimeFigureOut">
              <a:rPr lang="ko-KR" altLang="en-US" smtClean="0"/>
              <a:pPr/>
              <a:t>2015-12-28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5FE5-7FC9-4007-81B0-A67316BA4E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C27F-C17C-49EF-894B-49067226731F}" type="datetimeFigureOut">
              <a:rPr lang="ko-KR" altLang="en-US" smtClean="0"/>
              <a:pPr/>
              <a:t>2015-12-28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5FE5-7FC9-4007-81B0-A67316BA4E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C27F-C17C-49EF-894B-49067226731F}" type="datetimeFigureOut">
              <a:rPr lang="ko-KR" altLang="en-US" smtClean="0"/>
              <a:pPr/>
              <a:t>2015-12-28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5FE5-7FC9-4007-81B0-A67316BA4E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C27F-C17C-49EF-894B-49067226731F}" type="datetimeFigureOut">
              <a:rPr lang="ko-KR" altLang="en-US" smtClean="0"/>
              <a:pPr/>
              <a:t>2015-12-28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5FE5-7FC9-4007-81B0-A67316BA4E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5"/>
            <a:ext cx="5829300" cy="1967441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7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7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6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5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3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25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12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0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C27F-C17C-49EF-894B-49067226731F}" type="datetimeFigureOut">
              <a:rPr lang="ko-KR" altLang="en-US" smtClean="0"/>
              <a:pPr/>
              <a:t>2015-12-28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5FE5-7FC9-4007-81B0-A67316BA4E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1" y="2311402"/>
            <a:ext cx="3028950" cy="653750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1" y="2311402"/>
            <a:ext cx="3028950" cy="653750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C27F-C17C-49EF-894B-49067226731F}" type="datetimeFigureOut">
              <a:rPr lang="ko-KR" altLang="en-US" smtClean="0"/>
              <a:pPr/>
              <a:t>2015-12-28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5FE5-7FC9-4007-81B0-A67316BA4E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75" indent="0">
              <a:buNone/>
              <a:defRPr sz="2100" b="1"/>
            </a:lvl2pPr>
            <a:lvl3pPr marL="957751" indent="0">
              <a:buNone/>
              <a:defRPr sz="1900" b="1"/>
            </a:lvl3pPr>
            <a:lvl4pPr marL="1436626" indent="0">
              <a:buNone/>
              <a:defRPr sz="1700" b="1"/>
            </a:lvl4pPr>
            <a:lvl5pPr marL="1915502" indent="0">
              <a:buNone/>
              <a:defRPr sz="1700" b="1"/>
            </a:lvl5pPr>
            <a:lvl6pPr marL="2394377" indent="0">
              <a:buNone/>
              <a:defRPr sz="1700" b="1"/>
            </a:lvl6pPr>
            <a:lvl7pPr marL="2873253" indent="0">
              <a:buNone/>
              <a:defRPr sz="1700" b="1"/>
            </a:lvl7pPr>
            <a:lvl8pPr marL="3352128" indent="0">
              <a:buNone/>
              <a:defRPr sz="1700" b="1"/>
            </a:lvl8pPr>
            <a:lvl9pPr marL="3831004" indent="0">
              <a:buNone/>
              <a:defRPr sz="17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1" y="3141487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217386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75" indent="0">
              <a:buNone/>
              <a:defRPr sz="2100" b="1"/>
            </a:lvl2pPr>
            <a:lvl3pPr marL="957751" indent="0">
              <a:buNone/>
              <a:defRPr sz="1900" b="1"/>
            </a:lvl3pPr>
            <a:lvl4pPr marL="1436626" indent="0">
              <a:buNone/>
              <a:defRPr sz="1700" b="1"/>
            </a:lvl4pPr>
            <a:lvl5pPr marL="1915502" indent="0">
              <a:buNone/>
              <a:defRPr sz="1700" b="1"/>
            </a:lvl5pPr>
            <a:lvl6pPr marL="2394377" indent="0">
              <a:buNone/>
              <a:defRPr sz="1700" b="1"/>
            </a:lvl6pPr>
            <a:lvl7pPr marL="2873253" indent="0">
              <a:buNone/>
              <a:defRPr sz="1700" b="1"/>
            </a:lvl7pPr>
            <a:lvl8pPr marL="3352128" indent="0">
              <a:buNone/>
              <a:defRPr sz="1700" b="1"/>
            </a:lvl8pPr>
            <a:lvl9pPr marL="3831004" indent="0">
              <a:buNone/>
              <a:defRPr sz="17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3141487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C27F-C17C-49EF-894B-49067226731F}" type="datetimeFigureOut">
              <a:rPr lang="ko-KR" altLang="en-US" smtClean="0"/>
              <a:pPr/>
              <a:t>2015-12-28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5FE5-7FC9-4007-81B0-A67316BA4E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C27F-C17C-49EF-894B-49067226731F}" type="datetimeFigureOut">
              <a:rPr lang="ko-KR" altLang="en-US" smtClean="0"/>
              <a:pPr/>
              <a:t>2015-12-28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5FE5-7FC9-4007-81B0-A67316BA4E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C27F-C17C-49EF-894B-49067226731F}" type="datetimeFigureOut">
              <a:rPr lang="ko-KR" altLang="en-US" smtClean="0"/>
              <a:pPr/>
              <a:t>2015-12-28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5FE5-7FC9-4007-81B0-A67316BA4E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94408"/>
            <a:ext cx="3833813" cy="845449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875" indent="0">
              <a:buNone/>
              <a:defRPr sz="1300"/>
            </a:lvl2pPr>
            <a:lvl3pPr marL="957751" indent="0">
              <a:buNone/>
              <a:defRPr sz="1100"/>
            </a:lvl3pPr>
            <a:lvl4pPr marL="1436626" indent="0">
              <a:buNone/>
              <a:defRPr sz="1000"/>
            </a:lvl4pPr>
            <a:lvl5pPr marL="1915502" indent="0">
              <a:buNone/>
              <a:defRPr sz="1000"/>
            </a:lvl5pPr>
            <a:lvl6pPr marL="2394377" indent="0">
              <a:buNone/>
              <a:defRPr sz="1000"/>
            </a:lvl6pPr>
            <a:lvl7pPr marL="2873253" indent="0">
              <a:buNone/>
              <a:defRPr sz="1000"/>
            </a:lvl7pPr>
            <a:lvl8pPr marL="3352128" indent="0">
              <a:buNone/>
              <a:defRPr sz="1000"/>
            </a:lvl8pPr>
            <a:lvl9pPr marL="3831004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C27F-C17C-49EF-894B-49067226731F}" type="datetimeFigureOut">
              <a:rPr lang="ko-KR" altLang="en-US" smtClean="0"/>
              <a:pPr/>
              <a:t>2015-12-28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5FE5-7FC9-4007-81B0-A67316BA4E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7" y="6934200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7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875" indent="0">
              <a:buNone/>
              <a:defRPr sz="2900"/>
            </a:lvl2pPr>
            <a:lvl3pPr marL="957751" indent="0">
              <a:buNone/>
              <a:defRPr sz="2500"/>
            </a:lvl3pPr>
            <a:lvl4pPr marL="1436626" indent="0">
              <a:buNone/>
              <a:defRPr sz="2100"/>
            </a:lvl4pPr>
            <a:lvl5pPr marL="1915502" indent="0">
              <a:buNone/>
              <a:defRPr sz="2100"/>
            </a:lvl5pPr>
            <a:lvl6pPr marL="2394377" indent="0">
              <a:buNone/>
              <a:defRPr sz="2100"/>
            </a:lvl6pPr>
            <a:lvl7pPr marL="2873253" indent="0">
              <a:buNone/>
              <a:defRPr sz="2100"/>
            </a:lvl7pPr>
            <a:lvl8pPr marL="3352128" indent="0">
              <a:buNone/>
              <a:defRPr sz="2100"/>
            </a:lvl8pPr>
            <a:lvl9pPr marL="3831004" indent="0">
              <a:buNone/>
              <a:defRPr sz="21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7" y="7752823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875" indent="0">
              <a:buNone/>
              <a:defRPr sz="1300"/>
            </a:lvl2pPr>
            <a:lvl3pPr marL="957751" indent="0">
              <a:buNone/>
              <a:defRPr sz="1100"/>
            </a:lvl3pPr>
            <a:lvl4pPr marL="1436626" indent="0">
              <a:buNone/>
              <a:defRPr sz="1000"/>
            </a:lvl4pPr>
            <a:lvl5pPr marL="1915502" indent="0">
              <a:buNone/>
              <a:defRPr sz="1000"/>
            </a:lvl5pPr>
            <a:lvl6pPr marL="2394377" indent="0">
              <a:buNone/>
              <a:defRPr sz="1000"/>
            </a:lvl6pPr>
            <a:lvl7pPr marL="2873253" indent="0">
              <a:buNone/>
              <a:defRPr sz="1000"/>
            </a:lvl7pPr>
            <a:lvl8pPr marL="3352128" indent="0">
              <a:buNone/>
              <a:defRPr sz="1000"/>
            </a:lvl8pPr>
            <a:lvl9pPr marL="3831004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C27F-C17C-49EF-894B-49067226731F}" type="datetimeFigureOut">
              <a:rPr lang="ko-KR" altLang="en-US" smtClean="0"/>
              <a:pPr/>
              <a:t>2015-12-28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5FE5-7FC9-4007-81B0-A67316BA4E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1" y="396700"/>
            <a:ext cx="6172200" cy="1651000"/>
          </a:xfrm>
          <a:prstGeom prst="rect">
            <a:avLst/>
          </a:prstGeom>
        </p:spPr>
        <p:txBody>
          <a:bodyPr vert="horz" lIns="95775" tIns="47887" rIns="95775" bIns="47887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5775" tIns="47887" rIns="95775" bIns="47887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5775" tIns="47887" rIns="95775" bIns="4788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4C27F-C17C-49EF-894B-49067226731F}" type="datetimeFigureOut">
              <a:rPr lang="ko-KR" altLang="en-US" smtClean="0"/>
              <a:pPr/>
              <a:t>2015-12-28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2"/>
          </a:xfrm>
          <a:prstGeom prst="rect">
            <a:avLst/>
          </a:prstGeom>
        </p:spPr>
        <p:txBody>
          <a:bodyPr vert="horz" lIns="95775" tIns="47887" rIns="95775" bIns="4788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5775" tIns="47887" rIns="95775" bIns="4788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75FE5-7FC9-4007-81B0-A67316BA4E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751" rtl="0" eaLnBrk="1" latinLnBrk="1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57" indent="-359157" algn="l" defTabSz="957751" rtl="0" eaLnBrk="1" latinLnBrk="1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73" indent="-299297" algn="l" defTabSz="957751" rtl="0" eaLnBrk="1" latinLnBrk="1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189" indent="-239438" algn="l" defTabSz="957751" rtl="0" eaLnBrk="1" latinLnBrk="1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064" indent="-239438" algn="l" defTabSz="957751" rtl="0" eaLnBrk="1" latinLnBrk="1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940" indent="-239438" algn="l" defTabSz="957751" rtl="0" eaLnBrk="1" latinLnBrk="1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815" indent="-239438" algn="l" defTabSz="957751" rtl="0" eaLnBrk="1" latinLnBrk="1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690" indent="-239438" algn="l" defTabSz="957751" rtl="0" eaLnBrk="1" latinLnBrk="1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566" indent="-239438" algn="l" defTabSz="957751" rtl="0" eaLnBrk="1" latinLnBrk="1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441" indent="-239438" algn="l" defTabSz="957751" rtl="0" eaLnBrk="1" latinLnBrk="1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57751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75" algn="l" defTabSz="957751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751" algn="l" defTabSz="957751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26" algn="l" defTabSz="957751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502" algn="l" defTabSz="957751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377" algn="l" defTabSz="957751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253" algn="l" defTabSz="957751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128" algn="l" defTabSz="957751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004" algn="l" defTabSz="957751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직사각형 36"/>
          <p:cNvSpPr/>
          <p:nvPr/>
        </p:nvSpPr>
        <p:spPr>
          <a:xfrm>
            <a:off x="217215" y="2216696"/>
            <a:ext cx="6408712" cy="3744416"/>
          </a:xfrm>
          <a:prstGeom prst="rect">
            <a:avLst/>
          </a:prstGeom>
          <a:noFill/>
          <a:ln w="44450">
            <a:solidFill>
              <a:schemeClr val="accent5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980" tIns="20990" rIns="41980" bIns="20990" rtlCol="0" anchor="ctr"/>
          <a:lstStyle/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243408" y="347589"/>
            <a:ext cx="6858000" cy="1150386"/>
          </a:xfrm>
          <a:prstGeom prst="rect">
            <a:avLst/>
          </a:prstGeom>
          <a:noFill/>
        </p:spPr>
        <p:txBody>
          <a:bodyPr wrap="square" lIns="41980" tIns="20990" rIns="41980" bIns="20990" rtlCol="0">
            <a:spAutoFit/>
          </a:bodyPr>
          <a:lstStyle/>
          <a:p>
            <a:pPr algn="ctr"/>
            <a:r>
              <a:rPr lang="ko-KR" alt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Rix개봉박두 B" pitchFamily="18" charset="-127"/>
                <a:ea typeface="Rix개봉박두 B" pitchFamily="18" charset="-127"/>
              </a:rPr>
              <a:t>동</a:t>
            </a:r>
            <a:r>
              <a:rPr lang="ko-KR" alt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Rix개봉박두 B" pitchFamily="18" charset="-127"/>
                <a:ea typeface="Rix개봉박두 B" pitchFamily="18" charset="-127"/>
              </a:rPr>
              <a:t>국</a:t>
            </a:r>
            <a:r>
              <a:rPr lang="ko-KR" alt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Rix개봉박두 B" pitchFamily="18" charset="-127"/>
                <a:ea typeface="Rix개봉박두 B" pitchFamily="18" charset="-127"/>
              </a:rPr>
              <a:t>대</a:t>
            </a:r>
            <a:r>
              <a:rPr lang="ko-KR" alt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Rix개봉박두 B" pitchFamily="18" charset="-127"/>
                <a:ea typeface="Rix개봉박두 B" pitchFamily="18" charset="-127"/>
              </a:rPr>
              <a:t>  </a:t>
            </a:r>
            <a:r>
              <a:rPr lang="ko-KR" alt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Rix개봉박두 B" pitchFamily="18" charset="-127"/>
                <a:ea typeface="Rix개봉박두 B" pitchFamily="18" charset="-127"/>
              </a:rPr>
              <a:t> </a:t>
            </a:r>
            <a:r>
              <a:rPr lang="ko-KR" altLang="en-US" sz="3200" b="1" dirty="0" smtClean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Rix개봉박두 B" pitchFamily="18" charset="-127"/>
                <a:ea typeface="Rix개봉박두 B" pitchFamily="18" charset="-127"/>
              </a:rPr>
              <a:t>체육학</a:t>
            </a:r>
            <a:r>
              <a:rPr lang="ko-KR" altLang="en-US" sz="2800" b="1" dirty="0" smtClean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Rix개봉박두 B" pitchFamily="18" charset="-127"/>
                <a:ea typeface="Rix개봉박두 B" pitchFamily="18" charset="-127"/>
              </a:rPr>
              <a:t>사 </a:t>
            </a:r>
            <a:r>
              <a:rPr lang="ko-KR" altLang="en-US" sz="3200" b="1" dirty="0" smtClean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Rix개봉박두 B" pitchFamily="18" charset="-127"/>
                <a:ea typeface="Rix개봉박두 B" pitchFamily="18" charset="-127"/>
              </a:rPr>
              <a:t>학</a:t>
            </a:r>
            <a:r>
              <a:rPr lang="ko-KR" altLang="en-US" sz="2400" b="1" dirty="0" smtClean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Rix개봉박두 B" pitchFamily="18" charset="-127"/>
                <a:ea typeface="Rix개봉박두 B" pitchFamily="18" charset="-127"/>
              </a:rPr>
              <a:t>위</a:t>
            </a:r>
            <a:endParaRPr lang="en-US" altLang="ko-KR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Rix개봉박두 B" pitchFamily="18" charset="-127"/>
              <a:ea typeface="Rix개봉박두 B" pitchFamily="18" charset="-127"/>
            </a:endParaRPr>
          </a:p>
          <a:p>
            <a:pPr algn="ctr"/>
            <a:r>
              <a:rPr lang="ko-KR" alt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Rix개봉박두 B" pitchFamily="18" charset="-127"/>
                <a:ea typeface="Rix개봉박두 B" pitchFamily="18" charset="-127"/>
              </a:rPr>
              <a:t>스포</a:t>
            </a:r>
            <a:r>
              <a:rPr lang="ko-KR" alt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Rix개봉박두 B" pitchFamily="18" charset="-127"/>
                <a:ea typeface="Rix개봉박두 B" pitchFamily="18" charset="-127"/>
              </a:rPr>
              <a:t>츠</a:t>
            </a:r>
            <a:r>
              <a:rPr lang="ko-KR" alt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Rix개봉박두 B" pitchFamily="18" charset="-127"/>
                <a:ea typeface="Rix개봉박두 B" pitchFamily="18" charset="-127"/>
              </a:rPr>
              <a:t>지도</a:t>
            </a:r>
            <a:r>
              <a:rPr lang="ko-KR" alt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Rix개봉박두 B" pitchFamily="18" charset="-127"/>
                <a:ea typeface="Rix개봉박두 B" pitchFamily="18" charset="-127"/>
              </a:rPr>
              <a:t> </a:t>
            </a:r>
            <a:r>
              <a:rPr lang="ko-KR" altLang="en-US" sz="3600" b="1" dirty="0" smtClean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Rix개봉박두 B" pitchFamily="18" charset="-127"/>
                <a:ea typeface="Rix개봉박두 B" pitchFamily="18" charset="-127"/>
              </a:rPr>
              <a:t>신</a:t>
            </a:r>
            <a:r>
              <a:rPr lang="ko-KR" altLang="en-US" sz="2800" b="1" dirty="0" smtClean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Rix개봉박두 B" pitchFamily="18" charset="-127"/>
                <a:ea typeface="Rix개봉박두 B" pitchFamily="18" charset="-127"/>
              </a:rPr>
              <a:t>입생</a:t>
            </a:r>
            <a:r>
              <a:rPr lang="ko-KR" altLang="en-US" sz="3200" b="1" dirty="0" smtClean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Rix개봉박두 B" pitchFamily="18" charset="-127"/>
                <a:ea typeface="Rix개봉박두 B" pitchFamily="18" charset="-127"/>
              </a:rPr>
              <a:t>  </a:t>
            </a:r>
            <a:r>
              <a:rPr lang="ko-KR" altLang="en-US" sz="2800" b="1" dirty="0" smtClean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Rix개봉박두 B" pitchFamily="18" charset="-127"/>
                <a:ea typeface="Rix개봉박두 B" pitchFamily="18" charset="-127"/>
              </a:rPr>
              <a:t>모집</a:t>
            </a:r>
            <a:r>
              <a:rPr lang="ko-KR" altLang="en-US" sz="3200" b="1" dirty="0" smtClean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Rix개봉박두 B" pitchFamily="18" charset="-127"/>
                <a:ea typeface="Rix개봉박두 B" pitchFamily="18" charset="-127"/>
              </a:rPr>
              <a:t> </a:t>
            </a:r>
            <a:endParaRPr lang="ko-KR" altLang="en-US" sz="1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Rix개봉박두 B" pitchFamily="18" charset="-127"/>
              <a:ea typeface="Rix개봉박두 B" pitchFamily="18" charset="-127"/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241598" y="8265368"/>
            <a:ext cx="6408712" cy="1080120"/>
          </a:xfrm>
          <a:prstGeom prst="rect">
            <a:avLst/>
          </a:prstGeom>
          <a:noFill/>
          <a:ln w="44450">
            <a:solidFill>
              <a:schemeClr val="accent5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980" tIns="20990" rIns="41980" bIns="20990" rtlCol="0" anchor="ctr"/>
          <a:lstStyle/>
          <a:p>
            <a:pPr algn="ctr"/>
            <a:endParaRPr lang="ko-KR" altLang="en-US"/>
          </a:p>
        </p:txBody>
      </p:sp>
      <p:sp>
        <p:nvSpPr>
          <p:cNvPr id="65" name="직사각형 64"/>
          <p:cNvSpPr/>
          <p:nvPr/>
        </p:nvSpPr>
        <p:spPr>
          <a:xfrm>
            <a:off x="260648" y="6249144"/>
            <a:ext cx="6408712" cy="1728192"/>
          </a:xfrm>
          <a:prstGeom prst="rect">
            <a:avLst/>
          </a:prstGeom>
          <a:noFill/>
          <a:ln w="44450">
            <a:solidFill>
              <a:schemeClr val="accent5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980" tIns="20990" rIns="41980" bIns="20990" rtlCol="0" anchor="ctr"/>
          <a:lstStyle/>
          <a:p>
            <a:pPr algn="ctr"/>
            <a:endParaRPr lang="ko-KR" altLang="en-US"/>
          </a:p>
        </p:txBody>
      </p:sp>
      <p:grpSp>
        <p:nvGrpSpPr>
          <p:cNvPr id="26" name="그룹 25"/>
          <p:cNvGrpSpPr/>
          <p:nvPr/>
        </p:nvGrpSpPr>
        <p:grpSpPr>
          <a:xfrm>
            <a:off x="423714" y="2288704"/>
            <a:ext cx="6245646" cy="6659586"/>
            <a:chOff x="143719" y="2142931"/>
            <a:chExt cx="6245646" cy="6659586"/>
          </a:xfrm>
        </p:grpSpPr>
        <p:pic>
          <p:nvPicPr>
            <p:cNvPr id="74" name="그림 73" descr="1383939150_colleg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56792" y="3368824"/>
              <a:ext cx="576064" cy="576064"/>
            </a:xfrm>
            <a:prstGeom prst="rect">
              <a:avLst/>
            </a:prstGeom>
          </p:spPr>
        </p:pic>
        <p:sp>
          <p:nvSpPr>
            <p:cNvPr id="35" name="TextBox 34"/>
            <p:cNvSpPr txBox="1"/>
            <p:nvPr/>
          </p:nvSpPr>
          <p:spPr>
            <a:xfrm>
              <a:off x="143719" y="2142931"/>
              <a:ext cx="6245646" cy="6659586"/>
            </a:xfrm>
            <a:prstGeom prst="rect">
              <a:avLst/>
            </a:prstGeom>
            <a:noFill/>
          </p:spPr>
          <p:txBody>
            <a:bodyPr wrap="square" lIns="41980" tIns="20990" rIns="41980" bIns="20990" rtlCol="0">
              <a:spAutoFit/>
            </a:bodyPr>
            <a:lstStyle/>
            <a:p>
              <a:pPr algn="ctr"/>
              <a:r>
                <a:rPr lang="ko-KR" altLang="en-US" sz="1400" b="1" spc="-69" dirty="0" smtClean="0">
                  <a:latin typeface="08서울남산체 M" pitchFamily="18" charset="-127"/>
                  <a:ea typeface="08서울남산체 M" pitchFamily="18" charset="-127"/>
                </a:rPr>
                <a:t>동</a:t>
              </a:r>
              <a:r>
                <a:rPr lang="ko-KR" altLang="en-US" sz="1400" b="1" spc="-69" dirty="0">
                  <a:latin typeface="08서울남산체 M" pitchFamily="18" charset="-127"/>
                  <a:ea typeface="08서울남산체 M" pitchFamily="18" charset="-127"/>
                </a:rPr>
                <a:t>국</a:t>
              </a:r>
              <a:r>
                <a:rPr lang="ko-KR" altLang="en-US" sz="1400" b="1" spc="-69" dirty="0" smtClean="0">
                  <a:latin typeface="08서울남산체 M" pitchFamily="18" charset="-127"/>
                  <a:ea typeface="08서울남산체 M" pitchFamily="18" charset="-127"/>
                </a:rPr>
                <a:t>대 </a:t>
              </a:r>
              <a:r>
                <a:rPr lang="ko-KR" altLang="en-US" sz="1400" b="1" spc="-69" dirty="0" smtClean="0">
                  <a:solidFill>
                    <a:srgbClr val="FF0000"/>
                  </a:solidFill>
                  <a:latin typeface="08서울남산체 M" pitchFamily="18" charset="-127"/>
                  <a:ea typeface="08서울남산체 M" pitchFamily="18" charset="-127"/>
                </a:rPr>
                <a:t>총장명의</a:t>
              </a:r>
              <a:r>
                <a:rPr lang="ko-KR" altLang="en-US" sz="1400" b="1" spc="-69" dirty="0" smtClean="0">
                  <a:latin typeface="08서울남산체 M" pitchFamily="18" charset="-127"/>
                  <a:ea typeface="08서울남산체 M" pitchFamily="18" charset="-127"/>
                </a:rPr>
                <a:t>  </a:t>
              </a:r>
              <a:r>
                <a:rPr lang="ko-KR" altLang="en-US" sz="1400" b="1" spc="-69" dirty="0" smtClean="0">
                  <a:solidFill>
                    <a:srgbClr val="FF0000"/>
                  </a:solidFill>
                  <a:latin typeface="08서울남산체 M" pitchFamily="18" charset="-127"/>
                  <a:ea typeface="08서울남산체 M" pitchFamily="18" charset="-127"/>
                </a:rPr>
                <a:t>학위 </a:t>
              </a:r>
              <a:r>
                <a:rPr lang="ko-KR" altLang="en-US" sz="1400" b="1" spc="-69" dirty="0" smtClean="0">
                  <a:latin typeface="08서울남산체 M" pitchFamily="18" charset="-127"/>
                  <a:ea typeface="08서울남산체 M" pitchFamily="18" charset="-127"/>
                </a:rPr>
                <a:t>와 </a:t>
              </a:r>
              <a:r>
                <a:rPr lang="ko-KR" altLang="en-US" sz="1400" b="1" spc="-69" dirty="0" smtClean="0">
                  <a:solidFill>
                    <a:srgbClr val="FF0000"/>
                  </a:solidFill>
                  <a:latin typeface="08서울남산체 M" pitchFamily="18" charset="-127"/>
                  <a:ea typeface="08서울남산체 M" pitchFamily="18" charset="-127"/>
                </a:rPr>
                <a:t>졸업증명서  </a:t>
              </a:r>
              <a:r>
                <a:rPr lang="ko-KR" altLang="en-US" sz="1400" b="1" spc="-69" dirty="0" smtClean="0">
                  <a:latin typeface="08서울남산체 M" pitchFamily="18" charset="-127"/>
                  <a:ea typeface="08서울남산체 M" pitchFamily="18" charset="-127"/>
                </a:rPr>
                <a:t>받을  수  있습니다</a:t>
              </a:r>
              <a:r>
                <a:rPr lang="en-US" altLang="ko-KR" sz="1400" b="1" spc="-69" dirty="0" smtClean="0">
                  <a:latin typeface="08서울남산체 M" pitchFamily="18" charset="-127"/>
                  <a:ea typeface="08서울남산체 M" pitchFamily="18" charset="-127"/>
                </a:rPr>
                <a:t>.</a:t>
              </a:r>
            </a:p>
            <a:p>
              <a:pPr algn="ctr"/>
              <a:endParaRPr lang="en-US" altLang="ko-KR" sz="1400" b="1" spc="-69" dirty="0" smtClean="0">
                <a:solidFill>
                  <a:srgbClr val="FF0000"/>
                </a:solidFill>
                <a:latin typeface="08서울남산체 M" pitchFamily="18" charset="-127"/>
                <a:ea typeface="08서울남산체 M" pitchFamily="18" charset="-127"/>
              </a:endParaRPr>
            </a:p>
            <a:p>
              <a:pPr algn="ctr"/>
              <a:r>
                <a:rPr lang="en-US" altLang="ko-KR" sz="1400" b="1" spc="-69" dirty="0" smtClean="0">
                  <a:latin typeface="08서울남산체 M" pitchFamily="18" charset="-127"/>
                  <a:ea typeface="08서울남산체 M" pitchFamily="18" charset="-127"/>
                </a:rPr>
                <a:t>2</a:t>
              </a:r>
              <a:r>
                <a:rPr lang="ko-KR" altLang="en-US" sz="1400" b="1" spc="-69" dirty="0" smtClean="0">
                  <a:latin typeface="08서울남산체 M" pitchFamily="18" charset="-127"/>
                  <a:ea typeface="08서울남산체 M" pitchFamily="18" charset="-127"/>
                </a:rPr>
                <a:t>년 </a:t>
              </a:r>
              <a:r>
                <a:rPr lang="en-US" altLang="ko-KR" sz="1400" b="1" spc="-69" dirty="0" smtClean="0">
                  <a:latin typeface="08서울남산체 M" pitchFamily="18" charset="-127"/>
                  <a:ea typeface="08서울남산체 M" pitchFamily="18" charset="-127"/>
                </a:rPr>
                <a:t>6</a:t>
              </a:r>
              <a:r>
                <a:rPr lang="ko-KR" altLang="en-US" sz="1400" b="1" spc="-69" dirty="0" smtClean="0">
                  <a:latin typeface="08서울남산체 M" pitchFamily="18" charset="-127"/>
                  <a:ea typeface="08서울남산체 M" pitchFamily="18" charset="-127"/>
                </a:rPr>
                <a:t>개월 만에  </a:t>
              </a:r>
              <a:r>
                <a:rPr lang="ko-KR" altLang="en-US" sz="1400" b="1" spc="-69" dirty="0" smtClean="0">
                  <a:solidFill>
                    <a:srgbClr val="FF0000"/>
                  </a:solidFill>
                  <a:latin typeface="08서울남산체 M" pitchFamily="18" charset="-127"/>
                  <a:ea typeface="08서울남산체 M" pitchFamily="18" charset="-127"/>
                </a:rPr>
                <a:t>조기  학사 </a:t>
              </a:r>
              <a:r>
                <a:rPr lang="ko-KR" altLang="en-US" sz="1400" b="1" spc="-69" dirty="0" smtClean="0">
                  <a:latin typeface="08서울남산체 M" pitchFamily="18" charset="-127"/>
                  <a:ea typeface="08서울남산체 M" pitchFamily="18" charset="-127"/>
                </a:rPr>
                <a:t>학위  취득 </a:t>
              </a:r>
              <a:endParaRPr lang="en-US" altLang="ko-KR" sz="1400" b="1" spc="-69" dirty="0" smtClean="0">
                <a:latin typeface="08서울남산체 M" pitchFamily="18" charset="-127"/>
                <a:ea typeface="08서울남산체 M" pitchFamily="18" charset="-127"/>
              </a:endParaRPr>
            </a:p>
            <a:p>
              <a:pPr algn="ctr"/>
              <a:endParaRPr lang="en-US" altLang="ko-KR" sz="1400" b="1" spc="-69" dirty="0" smtClean="0">
                <a:latin typeface="08서울남산체 M" pitchFamily="18" charset="-127"/>
                <a:ea typeface="08서울남산체 M" pitchFamily="18" charset="-127"/>
              </a:endParaRPr>
            </a:p>
            <a:p>
              <a:pPr algn="ctr"/>
              <a:r>
                <a:rPr lang="ko-KR" altLang="en-US" sz="1400" b="1" spc="-69" dirty="0" smtClean="0">
                  <a:latin typeface="08서울남산체 M" pitchFamily="18" charset="-127"/>
                  <a:ea typeface="08서울남산체 M" pitchFamily="18" charset="-127"/>
                </a:rPr>
                <a:t>편입</a:t>
              </a:r>
              <a:r>
                <a:rPr lang="en-US" altLang="ko-KR" sz="1400" b="1" spc="-69" dirty="0" smtClean="0">
                  <a:latin typeface="08서울남산체 M" pitchFamily="18" charset="-127"/>
                  <a:ea typeface="08서울남산체 M" pitchFamily="18" charset="-127"/>
                </a:rPr>
                <a:t>, </a:t>
              </a:r>
              <a:r>
                <a:rPr lang="ko-KR" altLang="en-US" sz="1400" b="1" spc="-69" dirty="0" smtClean="0">
                  <a:solidFill>
                    <a:srgbClr val="FF0000"/>
                  </a:solidFill>
                  <a:latin typeface="08서울남산체 M" pitchFamily="18" charset="-127"/>
                  <a:ea typeface="08서울남산체 M" pitchFamily="18" charset="-127"/>
                </a:rPr>
                <a:t>대학원진학</a:t>
              </a:r>
              <a:r>
                <a:rPr lang="en-US" altLang="ko-KR" sz="1400" b="1" spc="-69" dirty="0" smtClean="0">
                  <a:latin typeface="08서울남산체 M" pitchFamily="18" charset="-127"/>
                  <a:ea typeface="08서울남산체 M" pitchFamily="18" charset="-127"/>
                </a:rPr>
                <a:t>, </a:t>
              </a:r>
              <a:r>
                <a:rPr lang="ko-KR" altLang="en-US" sz="1400" b="1" spc="-69" dirty="0" smtClean="0">
                  <a:latin typeface="08서울남산체 M" pitchFamily="18" charset="-127"/>
                  <a:ea typeface="08서울남산체 M" pitchFamily="18" charset="-127"/>
                </a:rPr>
                <a:t>학사장교 .</a:t>
              </a:r>
              <a:r>
                <a:rPr lang="en-US" altLang="ko-KR" sz="1400" b="1" spc="-69" dirty="0" smtClean="0">
                  <a:solidFill>
                    <a:srgbClr val="FF0000"/>
                  </a:solidFill>
                  <a:latin typeface="08서울남산체 M" pitchFamily="18" charset="-127"/>
                  <a:ea typeface="08서울남산체 M" pitchFamily="18" charset="-127"/>
                </a:rPr>
                <a:t>3 </a:t>
              </a:r>
              <a:r>
                <a:rPr lang="ko-KR" altLang="en-US" sz="1400" b="1" spc="-69" dirty="0" smtClean="0">
                  <a:solidFill>
                    <a:srgbClr val="FF0000"/>
                  </a:solidFill>
                  <a:latin typeface="08서울남산체 M" pitchFamily="18" charset="-127"/>
                  <a:ea typeface="08서울남산체 M" pitchFamily="18" charset="-127"/>
                </a:rPr>
                <a:t>군 사관학교  </a:t>
              </a:r>
              <a:r>
                <a:rPr lang="ko-KR" altLang="en-US" sz="1400" b="1" spc="-69" dirty="0" smtClean="0">
                  <a:latin typeface="08서울남산체 M" pitchFamily="18" charset="-127"/>
                  <a:ea typeface="08서울남산체 M" pitchFamily="18" charset="-127"/>
                </a:rPr>
                <a:t>편입</a:t>
              </a:r>
              <a:endParaRPr lang="en-US" altLang="ko-KR" sz="1400" b="1" spc="-69" dirty="0" smtClean="0">
                <a:latin typeface="08서울남산체 M" pitchFamily="18" charset="-127"/>
                <a:ea typeface="08서울남산체 M" pitchFamily="18" charset="-127"/>
              </a:endParaRPr>
            </a:p>
            <a:p>
              <a:pPr algn="ctr"/>
              <a:endParaRPr lang="en-US" altLang="ko-KR" sz="1400" b="1" spc="-69" dirty="0" smtClean="0">
                <a:latin typeface="08서울남산체 M" pitchFamily="18" charset="-127"/>
                <a:ea typeface="08서울남산체 M" pitchFamily="18" charset="-127"/>
              </a:endParaRPr>
            </a:p>
            <a:p>
              <a:pPr algn="ctr"/>
              <a:r>
                <a:rPr lang="ko-KR" altLang="en-US" sz="1400" b="1" spc="-69" dirty="0" smtClean="0">
                  <a:latin typeface="08서울남산체 M" pitchFamily="18" charset="-127"/>
                  <a:ea typeface="08서울남산체 M" pitchFamily="18" charset="-127"/>
                </a:rPr>
                <a:t>본 학과를 통해   학위 취득 후 </a:t>
              </a:r>
              <a:r>
                <a:rPr lang="ko-KR" altLang="en-US" sz="1400" b="1" spc="-69" dirty="0" smtClean="0">
                  <a:solidFill>
                    <a:srgbClr val="FF0000"/>
                  </a:solidFill>
                  <a:latin typeface="08서울남산체 M" pitchFamily="18" charset="-127"/>
                  <a:ea typeface="08서울남산체 M" pitchFamily="18" charset="-127"/>
                </a:rPr>
                <a:t>교육대학원  </a:t>
              </a:r>
              <a:r>
                <a:rPr lang="ko-KR" altLang="en-US" sz="1400" b="1" spc="-69" dirty="0" smtClean="0">
                  <a:latin typeface="08서울남산체 M" pitchFamily="18" charset="-127"/>
                  <a:ea typeface="08서울남산체 M" pitchFamily="18" charset="-127"/>
                </a:rPr>
                <a:t>진학 </a:t>
              </a:r>
              <a:r>
                <a:rPr lang="ko-KR" altLang="en-US" sz="1400" b="1" spc="-69" dirty="0" smtClean="0">
                  <a:solidFill>
                    <a:srgbClr val="FF0000"/>
                  </a:solidFill>
                  <a:latin typeface="08서울남산체 M" pitchFamily="18" charset="-127"/>
                  <a:ea typeface="08서울남산체 M" pitchFamily="18" charset="-127"/>
                </a:rPr>
                <a:t>교사  </a:t>
              </a:r>
              <a:r>
                <a:rPr lang="ko-KR" altLang="en-US" sz="1400" b="1" spc="-69" dirty="0">
                  <a:solidFill>
                    <a:srgbClr val="FF0000"/>
                  </a:solidFill>
                  <a:latin typeface="08서울남산체 M" pitchFamily="18" charset="-127"/>
                  <a:ea typeface="08서울남산체 M" pitchFamily="18" charset="-127"/>
                </a:rPr>
                <a:t>자</a:t>
              </a:r>
              <a:r>
                <a:rPr lang="ko-KR" altLang="en-US" sz="1400" b="1" spc="-69" dirty="0" smtClean="0">
                  <a:solidFill>
                    <a:srgbClr val="FF0000"/>
                  </a:solidFill>
                  <a:latin typeface="08서울남산체 M" pitchFamily="18" charset="-127"/>
                  <a:ea typeface="08서울남산체 M" pitchFamily="18" charset="-127"/>
                </a:rPr>
                <a:t>격  </a:t>
              </a:r>
              <a:r>
                <a:rPr lang="ko-KR" altLang="en-US" sz="1400" b="1" spc="-69" dirty="0" smtClean="0">
                  <a:latin typeface="08서울남산체 M" pitchFamily="18" charset="-127"/>
                  <a:ea typeface="08서울남산체 M" pitchFamily="18" charset="-127"/>
                </a:rPr>
                <a:t>취득</a:t>
              </a:r>
              <a:endParaRPr lang="en-US" altLang="ko-KR" sz="1400" b="1" spc="-69" dirty="0" smtClean="0">
                <a:latin typeface="08서울남산체 M" pitchFamily="18" charset="-127"/>
                <a:ea typeface="08서울남산체 M" pitchFamily="18" charset="-127"/>
              </a:endParaRPr>
            </a:p>
            <a:p>
              <a:pPr algn="ctr"/>
              <a:endParaRPr lang="en-US" altLang="ko-KR" sz="1400" b="1" spc="-69" dirty="0" smtClean="0">
                <a:latin typeface="08서울남산체 M" pitchFamily="18" charset="-127"/>
                <a:ea typeface="08서울남산체 M" pitchFamily="18" charset="-127"/>
              </a:endParaRPr>
            </a:p>
            <a:p>
              <a:pPr algn="ctr"/>
              <a:endParaRPr lang="en-US" altLang="ko-KR" sz="1400" b="1" spc="-69" dirty="0" smtClean="0">
                <a:latin typeface="08서울남산체 M" pitchFamily="18" charset="-127"/>
                <a:ea typeface="08서울남산체 M" pitchFamily="18" charset="-127"/>
              </a:endParaRPr>
            </a:p>
            <a:p>
              <a:pPr algn="ctr"/>
              <a:r>
                <a:rPr lang="en-US" altLang="ko-KR" sz="1400" spc="-69" dirty="0" smtClean="0">
                  <a:latin typeface="08서울남산체 M" pitchFamily="18" charset="-127"/>
                  <a:ea typeface="08서울남산체 M" pitchFamily="18" charset="-127"/>
                </a:rPr>
                <a:t> </a:t>
              </a:r>
              <a:r>
                <a:rPr lang="ko-KR" altLang="en-US" sz="1400" b="1" spc="-69" dirty="0" smtClean="0">
                  <a:latin typeface="08서울남산체 M" pitchFamily="18" charset="-127"/>
                  <a:ea typeface="08서울남산체 M" pitchFamily="18" charset="-127"/>
                </a:rPr>
                <a:t>반값  등록금 </a:t>
              </a:r>
              <a:r>
                <a:rPr lang="ko-KR" altLang="en-US" sz="1400" b="1" spc="-69" dirty="0">
                  <a:latin typeface="08서울남산체 M" pitchFamily="18" charset="-127"/>
                  <a:ea typeface="08서울남산체 M" pitchFamily="18" charset="-127"/>
                </a:rPr>
                <a:t>으</a:t>
              </a:r>
              <a:r>
                <a:rPr lang="ko-KR" altLang="en-US" sz="1400" b="1" spc="-69" dirty="0" smtClean="0">
                  <a:latin typeface="08서울남산체 M" pitchFamily="18" charset="-127"/>
                  <a:ea typeface="08서울남산체 M" pitchFamily="18" charset="-127"/>
                </a:rPr>
                <a:t>로  학비  부담  적음</a:t>
              </a:r>
              <a:endParaRPr lang="en-US" altLang="ko-KR" sz="1400" b="1" spc="-69" dirty="0" smtClean="0">
                <a:latin typeface="08서울남산체 M" pitchFamily="18" charset="-127"/>
                <a:ea typeface="08서울남산체 M" pitchFamily="18" charset="-127"/>
              </a:endParaRPr>
            </a:p>
            <a:p>
              <a:pPr algn="ctr"/>
              <a:r>
                <a:rPr lang="en-US" altLang="ko-KR" sz="1400" b="1" spc="-69" dirty="0" smtClean="0">
                  <a:latin typeface="08서울남산체 M" pitchFamily="18" charset="-127"/>
                  <a:ea typeface="08서울남산체 M" pitchFamily="18" charset="-127"/>
                </a:rPr>
                <a:t> </a:t>
              </a:r>
            </a:p>
            <a:p>
              <a:pPr algn="ctr"/>
              <a:endParaRPr lang="en-US" altLang="ko-KR" sz="1400" b="1" spc="-69" dirty="0">
                <a:latin typeface="08서울남산체 M" pitchFamily="18" charset="-127"/>
                <a:ea typeface="08서울남산체 M" pitchFamily="18" charset="-127"/>
              </a:endParaRPr>
            </a:p>
            <a:p>
              <a:pPr algn="ctr"/>
              <a:r>
                <a:rPr lang="en-US" altLang="ko-KR" sz="1400" b="1" spc="-69" dirty="0" smtClean="0">
                  <a:solidFill>
                    <a:srgbClr val="FF0000"/>
                  </a:solidFill>
                  <a:latin typeface="08서울남산체 M" pitchFamily="18" charset="-127"/>
                  <a:ea typeface="08서울남산체 M" pitchFamily="18" charset="-127"/>
                </a:rPr>
                <a:t> </a:t>
              </a:r>
              <a:r>
                <a:rPr lang="ko-KR" altLang="en-US" sz="1400" b="1" spc="-69" dirty="0" smtClean="0">
                  <a:latin typeface="08서울남산체 M" pitchFamily="18" charset="-127"/>
                  <a:ea typeface="08서울남산체 M" pitchFamily="18" charset="-127"/>
                </a:rPr>
                <a:t>수</a:t>
              </a:r>
              <a:r>
                <a:rPr lang="ko-KR" altLang="en-US" sz="1400" spc="-69" dirty="0" smtClean="0">
                  <a:latin typeface="08서울남산체 M" pitchFamily="18" charset="-127"/>
                  <a:ea typeface="08서울남산체 M" pitchFamily="18" charset="-127"/>
                </a:rPr>
                <a:t>능</a:t>
              </a:r>
              <a:r>
                <a:rPr lang="en-US" altLang="ko-KR" sz="1400" spc="-69" dirty="0" smtClean="0">
                  <a:latin typeface="08서울남산체 M" pitchFamily="18" charset="-127"/>
                  <a:ea typeface="08서울남산체 M" pitchFamily="18" charset="-127"/>
                </a:rPr>
                <a:t>,</a:t>
              </a:r>
              <a:r>
                <a:rPr lang="ko-KR" altLang="en-US" sz="1400" spc="-69" dirty="0" smtClean="0">
                  <a:latin typeface="08서울남산체 M" pitchFamily="18" charset="-127"/>
                  <a:ea typeface="08서울남산체 M" pitchFamily="18" charset="-127"/>
                </a:rPr>
                <a:t>내신 상관  없음  학습 의지만  있으면 됩니다</a:t>
              </a:r>
              <a:r>
                <a:rPr lang="en-US" altLang="ko-KR" sz="1400" spc="-69" dirty="0" smtClean="0">
                  <a:latin typeface="08서울남산체 M" pitchFamily="18" charset="-127"/>
                  <a:ea typeface="08서울남산체 M" pitchFamily="18" charset="-127"/>
                </a:rPr>
                <a:t>.</a:t>
              </a:r>
            </a:p>
            <a:p>
              <a:pPr algn="ctr"/>
              <a:r>
                <a:rPr lang="ko-KR" altLang="en-US" sz="1400" spc="-69" dirty="0" smtClean="0">
                  <a:latin typeface="08서울남산체 M" pitchFamily="18" charset="-127"/>
                  <a:ea typeface="08서울남산체 M" pitchFamily="18" charset="-127"/>
                </a:rPr>
                <a:t> </a:t>
              </a:r>
              <a:r>
                <a:rPr lang="en-US" altLang="ko-KR" sz="1400" spc="-69" dirty="0" smtClean="0">
                  <a:latin typeface="08서울남산체 M" pitchFamily="18" charset="-127"/>
                  <a:ea typeface="08서울남산체 M" pitchFamily="18" charset="-127"/>
                </a:rPr>
                <a:t>                   </a:t>
              </a:r>
            </a:p>
            <a:p>
              <a:pPr algn="ctr"/>
              <a:r>
                <a:rPr lang="en-US" altLang="ko-KR" sz="1400" spc="-69" dirty="0" smtClean="0">
                  <a:solidFill>
                    <a:srgbClr val="FF0000"/>
                  </a:solidFill>
                  <a:latin typeface="08서울남산체 M" pitchFamily="18" charset="-127"/>
                  <a:ea typeface="08서울남산체 M" pitchFamily="18" charset="-127"/>
                </a:rPr>
                <a:t> </a:t>
              </a:r>
              <a:r>
                <a:rPr lang="en-US" altLang="ko-KR" sz="1400" spc="-69" dirty="0" smtClean="0">
                  <a:latin typeface="08서울남산체 M" pitchFamily="18" charset="-127"/>
                  <a:ea typeface="08서울남산체 M" pitchFamily="18" charset="-127"/>
                </a:rPr>
                <a:t> </a:t>
              </a:r>
              <a:r>
                <a:rPr lang="ko-KR" altLang="en-US" sz="1400" spc="-69" dirty="0" smtClean="0">
                  <a:latin typeface="08서울남산체 M" pitchFamily="18" charset="-127"/>
                  <a:ea typeface="08서울남산체 M" pitchFamily="18" charset="-127"/>
                </a:rPr>
                <a:t>주간</a:t>
              </a:r>
              <a:r>
                <a:rPr lang="en-US" altLang="ko-KR" sz="1400" spc="-69" dirty="0" smtClean="0">
                  <a:latin typeface="08서울남산체 M" pitchFamily="18" charset="-127"/>
                  <a:ea typeface="08서울남산체 M" pitchFamily="18" charset="-127"/>
                </a:rPr>
                <a:t> , </a:t>
              </a:r>
              <a:r>
                <a:rPr lang="ko-KR" altLang="en-US" sz="1400" spc="-69" dirty="0" smtClean="0">
                  <a:latin typeface="08서울남산체 M" pitchFamily="18" charset="-127"/>
                  <a:ea typeface="08서울남산체 M" pitchFamily="18" charset="-127"/>
                </a:rPr>
                <a:t>주말 반이  있어  학업이 편리 합니다</a:t>
              </a:r>
              <a:r>
                <a:rPr lang="en-US" altLang="ko-KR" sz="1400" spc="-69" dirty="0" smtClean="0">
                  <a:latin typeface="08서울남산체 M" pitchFamily="18" charset="-127"/>
                  <a:ea typeface="08서울남산체 M" pitchFamily="18" charset="-127"/>
                </a:rPr>
                <a:t>.</a:t>
              </a:r>
            </a:p>
            <a:p>
              <a:pPr algn="ctr"/>
              <a:endParaRPr lang="en-US" altLang="ko-KR" sz="1400" spc="-69" dirty="0">
                <a:latin typeface="08서울남산체 M" pitchFamily="18" charset="-127"/>
                <a:ea typeface="08서울남산체 M" pitchFamily="18" charset="-127"/>
              </a:endParaRPr>
            </a:p>
            <a:p>
              <a:pPr algn="ctr"/>
              <a:endParaRPr lang="en-US" altLang="ko-KR" sz="1400" spc="-69" dirty="0" smtClean="0">
                <a:solidFill>
                  <a:srgbClr val="FF0000"/>
                </a:solidFill>
                <a:latin typeface="08서울남산체 M" pitchFamily="18" charset="-127"/>
                <a:ea typeface="08서울남산체 M" pitchFamily="18" charset="-127"/>
              </a:endParaRPr>
            </a:p>
            <a:p>
              <a:pPr algn="ctr"/>
              <a:endParaRPr lang="en-US" altLang="ko-KR" sz="1400" spc="-69" dirty="0" smtClean="0">
                <a:latin typeface="08서울남산체 M" pitchFamily="18" charset="-127"/>
                <a:ea typeface="08서울남산체 M" pitchFamily="18" charset="-127"/>
              </a:endParaRPr>
            </a:p>
            <a:p>
              <a:pPr algn="ctr"/>
              <a:endParaRPr lang="en-US" altLang="ko-KR" sz="1400" spc="-69" dirty="0" smtClean="0">
                <a:latin typeface="08서울남산체 M" pitchFamily="18" charset="-127"/>
                <a:ea typeface="08서울남산체 M" pitchFamily="18" charset="-127"/>
              </a:endParaRPr>
            </a:p>
            <a:p>
              <a:pPr algn="ctr"/>
              <a:r>
                <a:rPr lang="ko-KR" altLang="en-US" sz="1600" spc="-69" dirty="0" smtClean="0">
                  <a:latin typeface="08서울남산체 M" pitchFamily="18" charset="-127"/>
                  <a:ea typeface="08서울남산체 M" pitchFamily="18" charset="-127"/>
                </a:rPr>
                <a:t>운동부 특전</a:t>
              </a:r>
              <a:r>
                <a:rPr lang="en-US" altLang="ko-KR" sz="1600" spc="-69" dirty="0" smtClean="0">
                  <a:latin typeface="08서울남산체 M" pitchFamily="18" charset="-127"/>
                  <a:ea typeface="08서울남산체 M" pitchFamily="18" charset="-127"/>
                </a:rPr>
                <a:t> </a:t>
              </a:r>
              <a:endParaRPr lang="en-US" altLang="ko-KR" sz="1600" spc="-69" dirty="0">
                <a:latin typeface="08서울남산체 M" pitchFamily="18" charset="-127"/>
                <a:ea typeface="08서울남산체 M" pitchFamily="18" charset="-127"/>
              </a:endParaRPr>
            </a:p>
            <a:p>
              <a:pPr algn="ctr"/>
              <a:r>
                <a:rPr lang="ko-KR" altLang="en-US" sz="1600" spc="-69" dirty="0" smtClean="0">
                  <a:latin typeface="08서울남산체 M" pitchFamily="18" charset="-127"/>
                  <a:ea typeface="08서울남산체 M" pitchFamily="18" charset="-127"/>
                </a:rPr>
                <a:t>태권도</a:t>
              </a:r>
              <a:r>
                <a:rPr lang="en-US" altLang="ko-KR" sz="1600" spc="-69" dirty="0" smtClean="0">
                  <a:latin typeface="08서울남산체 M" pitchFamily="18" charset="-127"/>
                  <a:ea typeface="08서울남산체 M" pitchFamily="18" charset="-127"/>
                </a:rPr>
                <a:t>, </a:t>
              </a:r>
              <a:r>
                <a:rPr lang="ko-KR" altLang="en-US" sz="1600" spc="-69" dirty="0" smtClean="0">
                  <a:latin typeface="08서울남산체 M" pitchFamily="18" charset="-127"/>
                  <a:ea typeface="08서울남산체 M" pitchFamily="18" charset="-127"/>
                </a:rPr>
                <a:t>유도</a:t>
              </a:r>
              <a:r>
                <a:rPr lang="en-US" altLang="ko-KR" sz="1600" spc="-69" dirty="0" smtClean="0">
                  <a:latin typeface="08서울남산체 M" pitchFamily="18" charset="-127"/>
                  <a:ea typeface="08서울남산체 M" pitchFamily="18" charset="-127"/>
                </a:rPr>
                <a:t>, </a:t>
              </a:r>
              <a:r>
                <a:rPr lang="ko-KR" altLang="en-US" sz="1600" spc="-69" dirty="0" smtClean="0">
                  <a:latin typeface="08서울남산체 M" pitchFamily="18" charset="-127"/>
                  <a:ea typeface="08서울남산체 M" pitchFamily="18" charset="-127"/>
                </a:rPr>
                <a:t>용무도</a:t>
              </a:r>
              <a:r>
                <a:rPr lang="en-US" altLang="ko-KR" sz="1600" spc="-69" dirty="0" smtClean="0">
                  <a:latin typeface="08서울남산체 M" pitchFamily="18" charset="-127"/>
                  <a:ea typeface="08서울남산체 M" pitchFamily="18" charset="-127"/>
                </a:rPr>
                <a:t>, </a:t>
              </a:r>
              <a:r>
                <a:rPr lang="ko-KR" altLang="en-US" sz="1600" spc="-69" dirty="0" smtClean="0">
                  <a:latin typeface="08서울남산체 M" pitchFamily="18" charset="-127"/>
                  <a:ea typeface="08서울남산체 M" pitchFamily="18" charset="-127"/>
                </a:rPr>
                <a:t>합기도</a:t>
              </a:r>
              <a:r>
                <a:rPr lang="en-US" altLang="ko-KR" sz="1600" spc="-69" dirty="0" smtClean="0">
                  <a:latin typeface="08서울남산체 M" pitchFamily="18" charset="-127"/>
                  <a:ea typeface="08서울남산체 M" pitchFamily="18" charset="-127"/>
                </a:rPr>
                <a:t>, </a:t>
              </a:r>
              <a:r>
                <a:rPr lang="ko-KR" altLang="en-US" sz="1600" spc="-69" dirty="0" smtClean="0">
                  <a:latin typeface="08서울남산체 M" pitchFamily="18" charset="-127"/>
                  <a:ea typeface="08서울남산체 M" pitchFamily="18" charset="-127"/>
                </a:rPr>
                <a:t>특공무술 </a:t>
              </a:r>
              <a:r>
                <a:rPr lang="en-US" altLang="ko-KR" sz="1600" spc="-69" dirty="0" smtClean="0">
                  <a:latin typeface="08서울남산체 M" pitchFamily="18" charset="-127"/>
                  <a:ea typeface="08서울남산체 M" pitchFamily="18" charset="-127"/>
                </a:rPr>
                <a:t>,</a:t>
              </a:r>
              <a:r>
                <a:rPr lang="ko-KR" altLang="en-US" sz="1600" spc="-69" dirty="0" smtClean="0">
                  <a:latin typeface="08서울남산체 M" pitchFamily="18" charset="-127"/>
                  <a:ea typeface="08서울남산체 M" pitchFamily="18" charset="-127"/>
                </a:rPr>
                <a:t>씨름 등 </a:t>
              </a:r>
              <a:endParaRPr lang="en-US" altLang="ko-KR" sz="1600" spc="-69" dirty="0">
                <a:latin typeface="08서울남산체 M" pitchFamily="18" charset="-127"/>
                <a:ea typeface="08서울남산체 M" pitchFamily="18" charset="-127"/>
              </a:endParaRPr>
            </a:p>
            <a:p>
              <a:pPr algn="ctr"/>
              <a:r>
                <a:rPr lang="ko-KR" altLang="en-US" sz="1600" spc="-69" dirty="0" smtClean="0">
                  <a:latin typeface="08서울남산체 M" pitchFamily="18" charset="-127"/>
                  <a:ea typeface="08서울남산체 M" pitchFamily="18" charset="-127"/>
                </a:rPr>
                <a:t>격투</a:t>
              </a:r>
              <a:r>
                <a:rPr lang="ko-KR" altLang="en-US" sz="1600" spc="-69" dirty="0">
                  <a:latin typeface="08서울남산체 M" pitchFamily="18" charset="-127"/>
                  <a:ea typeface="08서울남산체 M" pitchFamily="18" charset="-127"/>
                </a:rPr>
                <a:t>기</a:t>
              </a:r>
              <a:r>
                <a:rPr lang="ko-KR" altLang="en-US" sz="1600" spc="-69" dirty="0" smtClean="0">
                  <a:latin typeface="08서울남산체 M" pitchFamily="18" charset="-127"/>
                  <a:ea typeface="08서울남산체 M" pitchFamily="18" charset="-127"/>
                </a:rPr>
                <a:t> 종목 선수 특별 모집</a:t>
              </a:r>
              <a:endParaRPr lang="en-US" altLang="ko-KR" sz="1600" spc="-69" dirty="0">
                <a:latin typeface="08서울남산체 M" pitchFamily="18" charset="-127"/>
                <a:ea typeface="08서울남산체 M" pitchFamily="18" charset="-127"/>
              </a:endParaRPr>
            </a:p>
            <a:p>
              <a:pPr algn="ctr"/>
              <a:r>
                <a:rPr lang="en-US" altLang="ko-KR" sz="1600" spc="-69" dirty="0">
                  <a:latin typeface="08서울남산체 M" pitchFamily="18" charset="-127"/>
                  <a:ea typeface="08서울남산체 M" pitchFamily="18" charset="-127"/>
                </a:rPr>
                <a:t> </a:t>
              </a:r>
              <a:r>
                <a:rPr lang="ko-KR" altLang="en-US" sz="1600" b="1" spc="-69" dirty="0" smtClean="0">
                  <a:latin typeface="08서울남산체 M" pitchFamily="18" charset="-127"/>
                  <a:ea typeface="08서울남산체 M" pitchFamily="18" charset="-127"/>
                </a:rPr>
                <a:t>대학리그 </a:t>
              </a:r>
              <a:r>
                <a:rPr lang="en-US" altLang="ko-KR" sz="1600" b="1" spc="-69" dirty="0" smtClean="0">
                  <a:solidFill>
                    <a:srgbClr val="FF0000"/>
                  </a:solidFill>
                  <a:latin typeface="08서울남산체 M" pitchFamily="18" charset="-127"/>
                  <a:ea typeface="08서울남산체 M" pitchFamily="18" charset="-127"/>
                </a:rPr>
                <a:t>–U </a:t>
              </a:r>
              <a:r>
                <a:rPr lang="ko-KR" altLang="en-US" sz="1600" spc="-69" dirty="0" smtClean="0">
                  <a:latin typeface="08서울남산체 M" pitchFamily="18" charset="-127"/>
                  <a:ea typeface="08서울남산체 M" pitchFamily="18" charset="-127"/>
                </a:rPr>
                <a:t>대회 출전 </a:t>
              </a:r>
              <a:endParaRPr lang="en-US" altLang="ko-KR" sz="1600" spc="-69" dirty="0" smtClean="0">
                <a:latin typeface="08서울남산체 M" pitchFamily="18" charset="-127"/>
                <a:ea typeface="08서울남산체 M" pitchFamily="18" charset="-127"/>
              </a:endParaRPr>
            </a:p>
            <a:p>
              <a:pPr algn="ctr"/>
              <a:endParaRPr lang="en-US" altLang="ko-KR" sz="1600" spc="-69" dirty="0">
                <a:latin typeface="08서울남산체 M" pitchFamily="18" charset="-127"/>
                <a:ea typeface="08서울남산체 M" pitchFamily="18" charset="-127"/>
              </a:endParaRPr>
            </a:p>
            <a:p>
              <a:pPr algn="ctr"/>
              <a:r>
                <a:rPr lang="ko-KR" altLang="en-US" sz="1600" spc="-69" dirty="0" smtClean="0">
                  <a:latin typeface="08서울남산체 M" pitchFamily="18" charset="-127"/>
                  <a:ea typeface="08서울남산체 M" pitchFamily="18" charset="-127"/>
                </a:rPr>
                <a:t>동국대학교 </a:t>
              </a:r>
              <a:r>
                <a:rPr lang="ko-KR" altLang="en-US" sz="1600" b="1" spc="-69" dirty="0" smtClean="0">
                  <a:solidFill>
                    <a:srgbClr val="FF0000"/>
                  </a:solidFill>
                  <a:latin typeface="08서울남산체 M" pitchFamily="18" charset="-127"/>
                  <a:ea typeface="08서울남산체 M" pitchFamily="18" charset="-127"/>
                </a:rPr>
                <a:t>학사 학위</a:t>
              </a:r>
              <a:r>
                <a:rPr lang="ko-KR" altLang="en-US" sz="1400" spc="-69" dirty="0" smtClean="0">
                  <a:latin typeface="08서울남산체 M" pitchFamily="18" charset="-127"/>
                  <a:ea typeface="08서울남산체 M" pitchFamily="18" charset="-127"/>
                </a:rPr>
                <a:t>를</a:t>
              </a:r>
              <a:r>
                <a:rPr lang="ko-KR" altLang="en-US" sz="1600" spc="-69" dirty="0" smtClean="0">
                  <a:latin typeface="08서울남산체 M" pitchFamily="18" charset="-127"/>
                  <a:ea typeface="08서울남산체 M" pitchFamily="18" charset="-127"/>
                </a:rPr>
                <a:t> 취득하여</a:t>
              </a:r>
              <a:r>
                <a:rPr lang="ko-KR" altLang="en-US" sz="1600" i="1" spc="-69" dirty="0" smtClean="0">
                  <a:latin typeface="08서울남산체 M" pitchFamily="18" charset="-127"/>
                  <a:ea typeface="08서울남산체 M" pitchFamily="18" charset="-127"/>
                </a:rPr>
                <a:t>  </a:t>
              </a:r>
              <a:r>
                <a:rPr lang="ko-KR" altLang="en-US" sz="1600" spc="-69" dirty="0" smtClean="0">
                  <a:latin typeface="08서울남산체 M" pitchFamily="18" charset="-127"/>
                  <a:ea typeface="08서울남산체 M" pitchFamily="18" charset="-127"/>
                </a:rPr>
                <a:t>더 나은 </a:t>
              </a:r>
              <a:r>
                <a:rPr lang="ko-KR" altLang="en-US" sz="1600" b="1" spc="-69" dirty="0" smtClean="0">
                  <a:solidFill>
                    <a:srgbClr val="FF0000"/>
                  </a:solidFill>
                  <a:latin typeface="08서울남산체 M" pitchFamily="18" charset="-127"/>
                  <a:ea typeface="08서울남산체 M" pitchFamily="18" charset="-127"/>
                </a:rPr>
                <a:t>삶을</a:t>
              </a:r>
              <a:r>
                <a:rPr lang="ko-KR" altLang="en-US" sz="1600" spc="-69" dirty="0" smtClean="0">
                  <a:solidFill>
                    <a:srgbClr val="FF0000"/>
                  </a:solidFill>
                  <a:latin typeface="08서울남산체 M" pitchFamily="18" charset="-127"/>
                  <a:ea typeface="08서울남산체 M" pitchFamily="18" charset="-127"/>
                </a:rPr>
                <a:t> </a:t>
              </a:r>
              <a:r>
                <a:rPr lang="ko-KR" altLang="en-US" sz="1600" spc="-69" dirty="0" smtClean="0">
                  <a:latin typeface="08서울남산체 M" pitchFamily="18" charset="-127"/>
                  <a:ea typeface="08서울남산체 M" pitchFamily="18" charset="-127"/>
                </a:rPr>
                <a:t>누</a:t>
              </a:r>
              <a:r>
                <a:rPr lang="ko-KR" altLang="en-US" sz="1600" spc="-69" dirty="0">
                  <a:latin typeface="08서울남산체 M" pitchFamily="18" charset="-127"/>
                  <a:ea typeface="08서울남산체 M" pitchFamily="18" charset="-127"/>
                </a:rPr>
                <a:t>리</a:t>
              </a:r>
              <a:r>
                <a:rPr lang="ko-KR" altLang="en-US" sz="1600" spc="-69" dirty="0" smtClean="0">
                  <a:latin typeface="08서울남산체 M" pitchFamily="18" charset="-127"/>
                  <a:ea typeface="08서울남산체 M" pitchFamily="18" charset="-127"/>
                </a:rPr>
                <a:t>기 바랍니다</a:t>
              </a:r>
              <a:r>
                <a:rPr lang="en-US" altLang="ko-KR" sz="1600" spc="-69" dirty="0" smtClean="0">
                  <a:latin typeface="08서울남산체 M" pitchFamily="18" charset="-127"/>
                  <a:ea typeface="08서울남산체 M" pitchFamily="18" charset="-127"/>
                </a:rPr>
                <a:t>.</a:t>
              </a:r>
              <a:r>
                <a:rPr lang="ko-KR" altLang="en-US" sz="1600" spc="-69" dirty="0" smtClean="0">
                  <a:latin typeface="08서울남산체 M" pitchFamily="18" charset="-127"/>
                  <a:ea typeface="08서울남산체 M" pitchFamily="18" charset="-127"/>
                </a:rPr>
                <a:t> </a:t>
              </a:r>
              <a:endParaRPr lang="en-US" altLang="ko-KR" sz="1600" spc="-69" dirty="0" smtClean="0">
                <a:latin typeface="08서울남산체 M" pitchFamily="18" charset="-127"/>
                <a:ea typeface="08서울남산체 M" pitchFamily="18" charset="-127"/>
              </a:endParaRPr>
            </a:p>
            <a:p>
              <a:pPr algn="ctr"/>
              <a:endParaRPr lang="en-US" altLang="ko-KR" sz="1600" spc="-69" dirty="0" smtClean="0">
                <a:latin typeface="08서울남산체 M" pitchFamily="18" charset="-127"/>
                <a:ea typeface="08서울남산체 M" pitchFamily="18" charset="-127"/>
              </a:endParaRPr>
            </a:p>
            <a:p>
              <a:pPr algn="ctr"/>
              <a:r>
                <a:rPr lang="en-US" altLang="ko-KR" sz="1600" spc="-69" dirty="0" smtClean="0">
                  <a:latin typeface="08서울남산체 M" pitchFamily="18" charset="-127"/>
                  <a:ea typeface="08서울남산체 M" pitchFamily="18" charset="-127"/>
                </a:rPr>
                <a:t> </a:t>
              </a:r>
              <a:r>
                <a:rPr lang="ko-KR" altLang="en-US" sz="1600" spc="-69" dirty="0" smtClean="0">
                  <a:solidFill>
                    <a:srgbClr val="FF0000"/>
                  </a:solidFill>
                  <a:latin typeface="08서울남산체 M" pitchFamily="18" charset="-127"/>
                  <a:ea typeface="08서울남산체 M" pitchFamily="18" charset="-127"/>
                </a:rPr>
                <a:t>꿈</a:t>
              </a:r>
              <a:r>
                <a:rPr lang="ko-KR" altLang="en-US" sz="1600" spc="-69" dirty="0" smtClean="0">
                  <a:latin typeface="08서울남산체 M" pitchFamily="18" charset="-127"/>
                  <a:ea typeface="08서울남산체 M" pitchFamily="18" charset="-127"/>
                </a:rPr>
                <a:t>이  실현  됩니다 </a:t>
              </a:r>
              <a:r>
                <a:rPr lang="en-US" altLang="ko-KR" sz="1600" spc="-69" dirty="0" smtClean="0">
                  <a:latin typeface="08서울남산체 M" pitchFamily="18" charset="-127"/>
                  <a:ea typeface="08서울남산체 M" pitchFamily="18" charset="-127"/>
                </a:rPr>
                <a:t>…</a:t>
              </a:r>
              <a:r>
                <a:rPr lang="ko-KR" altLang="en-US" sz="1600" spc="-69" dirty="0" smtClean="0">
                  <a:latin typeface="08서울남산체 M" pitchFamily="18" charset="-127"/>
                  <a:ea typeface="08서울남산체 M" pitchFamily="18" charset="-127"/>
                </a:rPr>
                <a:t> </a:t>
              </a:r>
              <a:r>
                <a:rPr lang="en-US" altLang="ko-KR" sz="1600" spc="-69" dirty="0" smtClean="0">
                  <a:latin typeface="08서울남산체 M" pitchFamily="18" charset="-127"/>
                  <a:ea typeface="08서울남산체 M" pitchFamily="18" charset="-127"/>
                </a:rPr>
                <a:t>!</a:t>
              </a:r>
            </a:p>
            <a:p>
              <a:pPr algn="ctr"/>
              <a:endParaRPr lang="en-US" altLang="ko-KR" sz="1600" spc="-69" dirty="0" smtClean="0">
                <a:latin typeface="08서울남산체 M" pitchFamily="18" charset="-127"/>
                <a:ea typeface="08서울남산체 M" pitchFamily="18" charset="-127"/>
              </a:endParaRPr>
            </a:p>
            <a:p>
              <a:pPr algn="ctr"/>
              <a:r>
                <a:rPr lang="ko-KR" altLang="en-US" sz="2000" spc="-69" dirty="0">
                  <a:latin typeface="08서울남산체 M" pitchFamily="18" charset="-127"/>
                  <a:ea typeface="08서울남산체 M" pitchFamily="18" charset="-127"/>
                </a:rPr>
                <a:t>진</a:t>
              </a:r>
              <a:r>
                <a:rPr lang="ko-KR" altLang="en-US" sz="2000" spc="-69" dirty="0" smtClean="0">
                  <a:latin typeface="08서울남산체 M" pitchFamily="18" charset="-127"/>
                  <a:ea typeface="08서울남산체 M" pitchFamily="18" charset="-127"/>
                </a:rPr>
                <a:t>학상담 </a:t>
              </a:r>
              <a:r>
                <a:rPr lang="en-US" altLang="ko-KR" sz="2000" spc="-69" dirty="0" smtClean="0">
                  <a:latin typeface="08서울남산체 M" pitchFamily="18" charset="-127"/>
                  <a:ea typeface="08서울남산체 M" pitchFamily="18" charset="-127"/>
                </a:rPr>
                <a:t>: 010 – 7295 -1517 </a:t>
              </a:r>
              <a:r>
                <a:rPr lang="ko-KR" altLang="en-US" sz="2000" spc="-69" dirty="0" smtClean="0">
                  <a:latin typeface="08서울남산체 M" pitchFamily="18" charset="-127"/>
                  <a:ea typeface="08서울남산체 M" pitchFamily="18" charset="-127"/>
                </a:rPr>
                <a:t>반재근 교수</a:t>
              </a:r>
            </a:p>
          </p:txBody>
        </p:sp>
        <p:pic>
          <p:nvPicPr>
            <p:cNvPr id="93" name="그림 92" descr="1383939150_colleg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76672" y="4736976"/>
              <a:ext cx="576064" cy="576064"/>
            </a:xfrm>
            <a:prstGeom prst="rect">
              <a:avLst/>
            </a:prstGeom>
          </p:spPr>
        </p:pic>
      </p:grpSp>
      <p:pic>
        <p:nvPicPr>
          <p:cNvPr id="17" name="그림 16" descr="1383939162_college_3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96855" y="318642"/>
            <a:ext cx="1440160" cy="1440160"/>
          </a:xfrm>
          <a:prstGeom prst="rect">
            <a:avLst/>
          </a:prstGeom>
        </p:spPr>
      </p:pic>
      <p:grpSp>
        <p:nvGrpSpPr>
          <p:cNvPr id="19" name="그룹 18"/>
          <p:cNvGrpSpPr/>
          <p:nvPr/>
        </p:nvGrpSpPr>
        <p:grpSpPr>
          <a:xfrm>
            <a:off x="279698" y="1590690"/>
            <a:ext cx="3941944" cy="553998"/>
            <a:chOff x="279698" y="1706131"/>
            <a:chExt cx="3941944" cy="553998"/>
          </a:xfrm>
        </p:grpSpPr>
        <p:sp>
          <p:nvSpPr>
            <p:cNvPr id="23" name="TextBox 22"/>
            <p:cNvSpPr txBox="1"/>
            <p:nvPr/>
          </p:nvSpPr>
          <p:spPr>
            <a:xfrm>
              <a:off x="414189" y="1706131"/>
              <a:ext cx="380745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500" dirty="0" smtClean="0">
                  <a:latin typeface="08서울남산체 M" pitchFamily="18" charset="-127"/>
                  <a:ea typeface="08서울남산체 M" pitchFamily="18" charset="-127"/>
                </a:rPr>
                <a:t>모     집  </a:t>
              </a:r>
              <a:r>
                <a:rPr lang="en-US" altLang="ko-KR" sz="1500" dirty="0" smtClean="0">
                  <a:latin typeface="08서울남산체 M" pitchFamily="18" charset="-127"/>
                  <a:ea typeface="08서울남산체 M" pitchFamily="18" charset="-127"/>
                </a:rPr>
                <a:t>: </a:t>
              </a:r>
              <a:r>
                <a:rPr lang="ko-KR" altLang="en-US" sz="1500" dirty="0" smtClean="0">
                  <a:latin typeface="08서울남산체 M" pitchFamily="18" charset="-127"/>
                  <a:ea typeface="08서울남산체 M" pitchFamily="18" charset="-127"/>
                </a:rPr>
                <a:t>스포츠지도</a:t>
              </a:r>
              <a:r>
                <a:rPr lang="en-US" altLang="ko-KR" sz="1500" dirty="0" smtClean="0">
                  <a:latin typeface="08서울남산체 M" pitchFamily="18" charset="-127"/>
                  <a:ea typeface="08서울남산체 M" pitchFamily="18" charset="-127"/>
                </a:rPr>
                <a:t>, </a:t>
              </a:r>
              <a:r>
                <a:rPr lang="ko-KR" altLang="en-US" sz="1500" b="1" dirty="0" smtClean="0">
                  <a:solidFill>
                    <a:srgbClr val="FF0000"/>
                  </a:solidFill>
                  <a:latin typeface="08서울남산체 M" pitchFamily="18" charset="-127"/>
                  <a:ea typeface="08서울남산체 M" pitchFamily="18" charset="-127"/>
                </a:rPr>
                <a:t>태권도 지도</a:t>
              </a:r>
              <a:r>
                <a:rPr lang="en-US" altLang="ko-KR" sz="1500" dirty="0" smtClean="0">
                  <a:latin typeface="08서울남산체 M" pitchFamily="18" charset="-127"/>
                  <a:ea typeface="08서울남산체 M" pitchFamily="18" charset="-127"/>
                </a:rPr>
                <a:t>, </a:t>
              </a:r>
              <a:r>
                <a:rPr lang="ko-KR" altLang="en-US" sz="1500" dirty="0" smtClean="0">
                  <a:latin typeface="08서울남산체 M" pitchFamily="18" charset="-127"/>
                  <a:ea typeface="08서울남산체 M" pitchFamily="18" charset="-127"/>
                </a:rPr>
                <a:t>경호무도</a:t>
              </a:r>
              <a:endParaRPr lang="en-US" altLang="ko-KR" sz="1500" dirty="0" smtClean="0">
                <a:latin typeface="08서울남산체 M" pitchFamily="18" charset="-127"/>
                <a:ea typeface="08서울남산체 M" pitchFamily="18" charset="-127"/>
              </a:endParaRPr>
            </a:p>
            <a:p>
              <a:r>
                <a:rPr lang="ko-KR" altLang="en-US" sz="1500" dirty="0" smtClean="0">
                  <a:latin typeface="08서울남산체 M" pitchFamily="18" charset="-127"/>
                  <a:ea typeface="08서울남산체 M" pitchFamily="18" charset="-127"/>
                </a:rPr>
                <a:t>입학 전형 </a:t>
              </a:r>
              <a:r>
                <a:rPr lang="en-US" altLang="ko-KR" sz="1500" dirty="0" smtClean="0">
                  <a:latin typeface="08서울남산체 M" pitchFamily="18" charset="-127"/>
                  <a:ea typeface="08서울남산체 M" pitchFamily="18" charset="-127"/>
                </a:rPr>
                <a:t>: </a:t>
              </a:r>
              <a:r>
                <a:rPr lang="ko-KR" altLang="en-US" sz="1500" dirty="0" smtClean="0">
                  <a:latin typeface="08서울남산체 M" pitchFamily="18" charset="-127"/>
                  <a:ea typeface="08서울남산체 M" pitchFamily="18" charset="-127"/>
                </a:rPr>
                <a:t>면접 및 서류전형</a:t>
              </a:r>
              <a:r>
                <a:rPr lang="en-US" altLang="ko-KR" sz="1500" dirty="0" smtClean="0">
                  <a:latin typeface="08서울남산체 M" pitchFamily="18" charset="-127"/>
                  <a:ea typeface="08서울남산체 M" pitchFamily="18" charset="-127"/>
                </a:rPr>
                <a:t> </a:t>
              </a:r>
              <a:r>
                <a:rPr lang="ko-KR" altLang="en-US" sz="1500" dirty="0" smtClean="0">
                  <a:latin typeface="08서울남산체 M" pitchFamily="18" charset="-127"/>
                  <a:ea typeface="08서울남산체 M" pitchFamily="18" charset="-127"/>
                </a:rPr>
                <a:t>   </a:t>
              </a:r>
              <a:endParaRPr lang="ko-KR" altLang="en-US" sz="1500" dirty="0">
                <a:latin typeface="08서울남산체 M" pitchFamily="18" charset="-127"/>
                <a:ea typeface="08서울남산체 M" pitchFamily="18" charset="-127"/>
              </a:endParaRPr>
            </a:p>
          </p:txBody>
        </p:sp>
        <p:pic>
          <p:nvPicPr>
            <p:cNvPr id="24" name="그림 23" descr="1383940846_bookmark-new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79698" y="1784648"/>
              <a:ext cx="144016" cy="144016"/>
            </a:xfrm>
            <a:prstGeom prst="rect">
              <a:avLst/>
            </a:prstGeom>
          </p:spPr>
        </p:pic>
        <p:pic>
          <p:nvPicPr>
            <p:cNvPr id="25" name="그림 24" descr="1383940846_bookmark-new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79698" y="2029247"/>
              <a:ext cx="144016" cy="144016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152</Words>
  <Application>Microsoft Office PowerPoint</Application>
  <PresentationFormat>A4 용지(210x297mm)</PresentationFormat>
  <Paragraphs>37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굴림</vt:lpstr>
      <vt:lpstr>Arial</vt:lpstr>
      <vt:lpstr>맑은 고딕</vt:lpstr>
      <vt:lpstr>08서울남산체 M</vt:lpstr>
      <vt:lpstr>Rix개봉박두 B</vt:lpstr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BanHyo</dc:creator>
  <cp:lastModifiedBy>Ban</cp:lastModifiedBy>
  <cp:revision>100</cp:revision>
  <cp:lastPrinted>2015-09-17T08:03:42Z</cp:lastPrinted>
  <dcterms:created xsi:type="dcterms:W3CDTF">2013-10-24T08:20:33Z</dcterms:created>
  <dcterms:modified xsi:type="dcterms:W3CDTF">2015-12-28T10:27:42Z</dcterms:modified>
</cp:coreProperties>
</file>